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D1C6E-08DC-4708-9E7B-31E2DA0EDEEE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1298-EF41-449C-AFF1-50C2DD840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679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D1C6E-08DC-4708-9E7B-31E2DA0EDEEE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1298-EF41-449C-AFF1-50C2DD840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03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D1C6E-08DC-4708-9E7B-31E2DA0EDEEE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1298-EF41-449C-AFF1-50C2DD840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126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D1C6E-08DC-4708-9E7B-31E2DA0EDEEE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1298-EF41-449C-AFF1-50C2DD840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266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D1C6E-08DC-4708-9E7B-31E2DA0EDEEE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1298-EF41-449C-AFF1-50C2DD840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63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D1C6E-08DC-4708-9E7B-31E2DA0EDEEE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1298-EF41-449C-AFF1-50C2DD840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249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D1C6E-08DC-4708-9E7B-31E2DA0EDEEE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1298-EF41-449C-AFF1-50C2DD840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068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D1C6E-08DC-4708-9E7B-31E2DA0EDEEE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1298-EF41-449C-AFF1-50C2DD840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78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D1C6E-08DC-4708-9E7B-31E2DA0EDEEE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1298-EF41-449C-AFF1-50C2DD840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365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D1C6E-08DC-4708-9E7B-31E2DA0EDEEE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1298-EF41-449C-AFF1-50C2DD840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449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D1C6E-08DC-4708-9E7B-31E2DA0EDEEE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01298-EF41-449C-AFF1-50C2DD840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73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D1C6E-08DC-4708-9E7B-31E2DA0EDEEE}" type="datetimeFigureOut">
              <a:rPr lang="en-US" smtClean="0"/>
              <a:t>5/31/2011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01298-EF41-449C-AFF1-50C2DD840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94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Romeo and Juliet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Jacob </a:t>
            </a:r>
            <a:r>
              <a:rPr lang="en-US" dirty="0" err="1" smtClean="0"/>
              <a:t>Strauser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425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23850"/>
            <a:ext cx="2047875" cy="22288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381000"/>
            <a:ext cx="2162175" cy="21145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179513"/>
            <a:ext cx="2466975" cy="18478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375" y="3428999"/>
            <a:ext cx="3505200" cy="25589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635662"/>
            <a:ext cx="2819400" cy="381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158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Romeo and Juliet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Romeo and Juliet </dc:title>
  <dc:creator>Owen</dc:creator>
  <cp:lastModifiedBy>Owen</cp:lastModifiedBy>
  <cp:revision>1</cp:revision>
  <dcterms:created xsi:type="dcterms:W3CDTF">2011-05-31T19:23:55Z</dcterms:created>
  <dcterms:modified xsi:type="dcterms:W3CDTF">2011-05-31T19:27:10Z</dcterms:modified>
</cp:coreProperties>
</file>